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904" r:id="rId3"/>
    <p:sldId id="905" r:id="rId4"/>
    <p:sldId id="906" r:id="rId5"/>
    <p:sldId id="907" r:id="rId6"/>
    <p:sldId id="908" r:id="rId7"/>
    <p:sldId id="909" r:id="rId8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a-cse" initials="c" lastIdx="5" clrIdx="0"/>
  <p:cmAuthor id="1" name="djg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33CC33"/>
    <a:srgbClr val="FF7C80"/>
    <a:srgbClr val="119F33"/>
    <a:srgbClr val="FF3300"/>
    <a:srgbClr val="00FF99"/>
    <a:srgbClr val="03D7ED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00" autoAdjust="0"/>
    <p:restoredTop sz="94775" autoAdjust="0"/>
  </p:normalViewPr>
  <p:slideViewPr>
    <p:cSldViewPr>
      <p:cViewPr varScale="1">
        <p:scale>
          <a:sx n="95" d="100"/>
          <a:sy n="95" d="100"/>
        </p:scale>
        <p:origin x="-2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144" cy="464205"/>
          </a:xfrm>
          <a:prstGeom prst="rect">
            <a:avLst/>
          </a:prstGeom>
        </p:spPr>
        <p:txBody>
          <a:bodyPr vert="horz" lIns="88135" tIns="44067" rIns="88135" bIns="440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1"/>
            <a:ext cx="3038144" cy="464205"/>
          </a:xfrm>
          <a:prstGeom prst="rect">
            <a:avLst/>
          </a:prstGeom>
        </p:spPr>
        <p:txBody>
          <a:bodyPr vert="horz" lIns="88135" tIns="44067" rIns="88135" bIns="44067" rtlCol="0"/>
          <a:lstStyle>
            <a:lvl1pPr algn="r">
              <a:defRPr sz="1100"/>
            </a:lvl1pPr>
          </a:lstStyle>
          <a:p>
            <a:fld id="{E506F383-D1CB-4582-B5BC-BB60CCD2F9C6}" type="datetime1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58"/>
            <a:ext cx="3038144" cy="464205"/>
          </a:xfrm>
          <a:prstGeom prst="rect">
            <a:avLst/>
          </a:prstGeom>
        </p:spPr>
        <p:txBody>
          <a:bodyPr vert="horz" lIns="88135" tIns="44067" rIns="88135" bIns="440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58"/>
            <a:ext cx="3038144" cy="464205"/>
          </a:xfrm>
          <a:prstGeom prst="rect">
            <a:avLst/>
          </a:prstGeom>
        </p:spPr>
        <p:txBody>
          <a:bodyPr vert="horz" lIns="88135" tIns="44067" rIns="88135" bIns="44067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7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D0295F6E-4AD7-4026-9DE8-3470F912393B}" type="datetime1">
              <a:rPr lang="en-US" smtClean="0"/>
              <a:t>2/22/16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7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71CC21-6C38-4423-AE42-7B6005042E87}" type="datetime1">
              <a:rPr lang="en-US" smtClean="0"/>
              <a:t>2/22/16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5105400" cy="457200"/>
          </a:xfrm>
        </p:spPr>
        <p:txBody>
          <a:bodyPr/>
          <a:lstStyle/>
          <a:p>
            <a:r>
              <a:rPr lang="nl-NL" smtClean="0"/>
              <a:t>CRA Career Mentoring Workshop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February 22,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nl-NL" smtClean="0"/>
              <a:t>CRA Career Mentoring Workshop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1143000"/>
            <a:ext cx="8305800" cy="4724400"/>
          </a:xfrm>
        </p:spPr>
        <p:txBody>
          <a:bodyPr/>
          <a:lstStyle/>
          <a:p>
            <a:pPr algn="ctr"/>
            <a:r>
              <a:rPr lang="en-US" sz="2800" i="0" dirty="0" smtClean="0"/>
              <a:t>  </a:t>
            </a: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smtClean="0"/>
              <a:t> </a:t>
            </a:r>
            <a:r>
              <a:rPr lang="en-US" sz="2800" i="0" smtClean="0"/>
              <a:t>Computing </a:t>
            </a:r>
            <a:r>
              <a:rPr lang="en-US" sz="2800" i="0" dirty="0" smtClean="0"/>
              <a:t>Research Association’s</a:t>
            </a:r>
            <a:br>
              <a:rPr lang="en-US" sz="2800" i="0" dirty="0" smtClean="0"/>
            </a:br>
            <a:r>
              <a:rPr lang="en-US" sz="2800" i="0" dirty="0" smtClean="0"/>
              <a:t>Career Mentoring Workshop</a:t>
            </a:r>
            <a:r>
              <a:rPr lang="en-US" sz="2600" i="0" dirty="0" smtClean="0"/>
              <a:t/>
            </a:r>
            <a:br>
              <a:rPr lang="en-US" sz="2600" i="0" dirty="0" smtClean="0"/>
            </a:br>
            <a:r>
              <a:rPr lang="en-US" sz="2600" i="0" dirty="0" smtClean="0"/>
              <a:t/>
            </a:r>
            <a:br>
              <a:rPr lang="en-US" sz="2600" i="0" dirty="0" smtClean="0"/>
            </a:br>
            <a:r>
              <a:rPr lang="en-US" sz="2400" i="0" dirty="0" smtClean="0"/>
              <a:t>February 22-23, 2016</a:t>
            </a:r>
            <a:br>
              <a:rPr lang="en-US" sz="2400" i="0" dirty="0" smtClean="0"/>
            </a:br>
            <a:r>
              <a:rPr lang="en-US" sz="2000" i="0" dirty="0" smtClean="0"/>
              <a:t/>
            </a:r>
            <a:br>
              <a:rPr lang="en-US" sz="2000" i="0" dirty="0" smtClean="0"/>
            </a:br>
            <a:r>
              <a:rPr lang="en-US" sz="2000" i="0" dirty="0" smtClean="0"/>
              <a:t/>
            </a:r>
            <a:br>
              <a:rPr lang="en-US" sz="2000" i="0" dirty="0" smtClean="0"/>
            </a:br>
            <a:r>
              <a:rPr lang="en-US" sz="2000" i="0" dirty="0" smtClean="0"/>
              <a:t/>
            </a:r>
            <a:br>
              <a:rPr lang="en-US" sz="2000" i="0" dirty="0" smtClean="0"/>
            </a:br>
            <a:r>
              <a:rPr lang="en-US" sz="2000" i="0" dirty="0" smtClean="0"/>
              <a:t>Introduction and Welcome</a:t>
            </a:r>
            <a:endParaRPr lang="en-US" sz="2000" i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Welcomes from: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Sarita</a:t>
            </a:r>
            <a:r>
              <a:rPr lang="en-US" dirty="0" smtClean="0"/>
              <a:t> </a:t>
            </a:r>
            <a:r>
              <a:rPr lang="en-US" dirty="0" err="1" smtClean="0"/>
              <a:t>Adve</a:t>
            </a:r>
            <a:r>
              <a:rPr lang="en-US" dirty="0" smtClean="0"/>
              <a:t>, Univ. Illinois, Workshop co-chair</a:t>
            </a:r>
          </a:p>
          <a:p>
            <a:endParaRPr lang="en-US" dirty="0"/>
          </a:p>
          <a:p>
            <a:r>
              <a:rPr lang="en-US" dirty="0" smtClean="0"/>
              <a:t>Susan Davidson, Univ. Pennsylvania, CRA President</a:t>
            </a:r>
          </a:p>
          <a:p>
            <a:endParaRPr lang="en-US" dirty="0"/>
          </a:p>
          <a:p>
            <a:r>
              <a:rPr lang="en-US" dirty="0" smtClean="0"/>
              <a:t>Andy </a:t>
            </a:r>
            <a:r>
              <a:rPr lang="en-US" dirty="0" err="1" smtClean="0"/>
              <a:t>Bernat</a:t>
            </a:r>
            <a:r>
              <a:rPr lang="en-US" dirty="0" smtClean="0"/>
              <a:t>, CRA Executive Director</a:t>
            </a:r>
          </a:p>
          <a:p>
            <a:endParaRPr lang="en-US" dirty="0"/>
          </a:p>
          <a:p>
            <a:r>
              <a:rPr lang="en-US" dirty="0" smtClean="0"/>
              <a:t>Dan Grossman, Univ. Washington, Workshop co-chair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CRA Career Mentoring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76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 online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://cra.org/events/2016-career-mentoring-workshop/#agenda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Wi-fi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(You didn’t come here to catch up on email!)</a:t>
            </a:r>
          </a:p>
          <a:p>
            <a:pPr lvl="1"/>
            <a:endParaRPr lang="en-US" dirty="0"/>
          </a:p>
          <a:p>
            <a:r>
              <a:rPr lang="en-US" dirty="0" smtClean="0"/>
              <a:t>Travel tomorrow over lunch to NSF</a:t>
            </a:r>
          </a:p>
          <a:p>
            <a:pPr lvl="1"/>
            <a:r>
              <a:rPr lang="en-US" dirty="0" smtClean="0"/>
              <a:t>Logistics coming later: please pay attention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CRA Career Mentoring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822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Thank-</a:t>
            </a:r>
            <a:r>
              <a:rPr lang="en-US" dirty="0" err="1" smtClean="0"/>
              <a:t>yous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80+ participants and 20+ presenters doesn’t just happen!</a:t>
            </a:r>
          </a:p>
          <a:p>
            <a:endParaRPr lang="en-US" dirty="0"/>
          </a:p>
          <a:p>
            <a:r>
              <a:rPr lang="en-US" dirty="0" smtClean="0"/>
              <a:t>CRA staff, especially Sandra Corbett</a:t>
            </a:r>
          </a:p>
          <a:p>
            <a:endParaRPr lang="en-US" dirty="0"/>
          </a:p>
          <a:p>
            <a:r>
              <a:rPr lang="en-US" dirty="0" smtClean="0"/>
              <a:t>All the presenters here as volunteers</a:t>
            </a:r>
          </a:p>
          <a:p>
            <a:endParaRPr lang="en-US" dirty="0"/>
          </a:p>
          <a:p>
            <a:r>
              <a:rPr lang="en-US" dirty="0" smtClean="0"/>
              <a:t>NSF, especially Erwin </a:t>
            </a:r>
            <a:r>
              <a:rPr lang="en-US" dirty="0" err="1" smtClean="0"/>
              <a:t>Gianchandani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All here to “jump-start” your mentoring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CRA Career Mentoring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391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[Dan] think you’re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a </a:t>
            </a:r>
            <a:r>
              <a:rPr lang="en-US" dirty="0" err="1" smtClean="0"/>
              <a:t>new+exciting</a:t>
            </a:r>
            <a:r>
              <a:rPr lang="en-US" dirty="0" smtClean="0"/>
              <a:t> career phase</a:t>
            </a:r>
          </a:p>
          <a:p>
            <a:endParaRPr lang="en-US" dirty="0"/>
          </a:p>
          <a:p>
            <a:r>
              <a:rPr lang="en-US" dirty="0" smtClean="0"/>
              <a:t>New skills to learn: teaching, group management, funding, …</a:t>
            </a:r>
          </a:p>
          <a:p>
            <a:endParaRPr lang="en-US" dirty="0"/>
          </a:p>
          <a:p>
            <a:r>
              <a:rPr lang="en-US" dirty="0" smtClean="0"/>
              <a:t>Two days </a:t>
            </a:r>
            <a:r>
              <a:rPr lang="en-US" i="1" dirty="0" smtClean="0"/>
              <a:t>cannot</a:t>
            </a:r>
            <a:r>
              <a:rPr lang="en-US" dirty="0" smtClean="0"/>
              <a:t>  “teach you everything”</a:t>
            </a:r>
          </a:p>
          <a:p>
            <a:pPr lvl="1"/>
            <a:r>
              <a:rPr lang="en-US" dirty="0" smtClean="0"/>
              <a:t>Comes from practice/feedback/improvement over years</a:t>
            </a:r>
          </a:p>
          <a:p>
            <a:pPr lvl="1"/>
            <a:endParaRPr lang="en-US" dirty="0"/>
          </a:p>
          <a:p>
            <a:r>
              <a:rPr lang="en-US" dirty="0" smtClean="0"/>
              <a:t>This workshop = “an </a:t>
            </a:r>
            <a:r>
              <a:rPr lang="en-US" i="1" dirty="0" smtClean="0"/>
              <a:t>orientation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Literally: Point you in some good directions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CRA Career Mentoring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284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Also: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explicit workshop goal: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Get </a:t>
            </a:r>
            <a:r>
              <a:rPr lang="en-US" i="1" dirty="0"/>
              <a:t>to know each </a:t>
            </a:r>
            <a:r>
              <a:rPr lang="en-US" i="1" dirty="0" smtClean="0"/>
              <a:t>other</a:t>
            </a:r>
          </a:p>
          <a:p>
            <a:pPr marL="0" indent="0" algn="ctr">
              <a:buNone/>
            </a:pPr>
            <a:endParaRPr lang="en-US" i="1" dirty="0"/>
          </a:p>
          <a:p>
            <a:r>
              <a:rPr lang="en-US" dirty="0" smtClean="0"/>
              <a:t>Much to learn from peers as well as mentors</a:t>
            </a:r>
          </a:p>
          <a:p>
            <a:pPr lvl="1"/>
            <a:r>
              <a:rPr lang="en-US" dirty="0" smtClean="0"/>
              <a:t>All getting comfortable with “the job” – a slow process</a:t>
            </a:r>
          </a:p>
          <a:p>
            <a:pPr lvl="1"/>
            <a:r>
              <a:rPr lang="en-US" dirty="0" smtClean="0"/>
              <a:t>(I took 3+ years, depending how you count)</a:t>
            </a:r>
          </a:p>
          <a:p>
            <a:endParaRPr lang="en-US" dirty="0"/>
          </a:p>
          <a:p>
            <a:r>
              <a:rPr lang="en-US" dirty="0" smtClean="0"/>
              <a:t>And you’re the future leaders of the field</a:t>
            </a:r>
          </a:p>
          <a:p>
            <a:pPr lvl="1"/>
            <a:r>
              <a:rPr lang="en-US" dirty="0" smtClean="0"/>
              <a:t>(I </a:t>
            </a:r>
            <a:r>
              <a:rPr lang="en-US" dirty="0"/>
              <a:t>attended this very workshop 12 years </a:t>
            </a:r>
            <a:r>
              <a:rPr lang="en-US" dirty="0" smtClean="0"/>
              <a:t>ago)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CRA Career Mentoring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71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get the most out of the next two days: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Engage actively</a:t>
            </a:r>
          </a:p>
          <a:p>
            <a:pPr lvl="1"/>
            <a:r>
              <a:rPr lang="en-US" dirty="0" smtClean="0"/>
              <a:t>Get more than if we mailed you a pile of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i="1" dirty="0" smtClean="0"/>
              <a:t>long-term perspectives</a:t>
            </a:r>
          </a:p>
          <a:p>
            <a:pPr marL="857250" lvl="1" indent="-457200"/>
            <a:r>
              <a:rPr lang="en-US" dirty="0" smtClean="0"/>
              <a:t>To [positively] change how you will approach your career</a:t>
            </a:r>
          </a:p>
          <a:p>
            <a:pPr marL="857250" lvl="1" indent="-457200"/>
            <a:r>
              <a:rPr lang="en-US" dirty="0" smtClean="0"/>
              <a:t>Maximize impact, avoid pitfalls, etc.</a:t>
            </a:r>
          </a:p>
          <a:p>
            <a:pPr marL="857250" lvl="1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i="1" dirty="0" smtClean="0"/>
              <a:t>ready-to-use tactics</a:t>
            </a:r>
          </a:p>
          <a:p>
            <a:pPr lvl="1"/>
            <a:r>
              <a:rPr lang="en-US" dirty="0" smtClean="0"/>
              <a:t>Specific actions you can start taking next week</a:t>
            </a:r>
          </a:p>
          <a:p>
            <a:pPr lvl="1"/>
            <a:r>
              <a:rPr lang="en-US" dirty="0" smtClean="0"/>
              <a:t>[Written!] list: things-to-do / questions-to-ask “back home”</a:t>
            </a:r>
          </a:p>
          <a:p>
            <a:pPr marL="857250" lvl="1" indent="-4572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CRA Career Mentoring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476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262699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143264</TotalTime>
  <Words>403</Words>
  <Application>Microsoft Macintosh PowerPoint</Application>
  <PresentationFormat>On-screen Show 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dan_design_template</vt:lpstr>
      <vt:lpstr>    Computing Research Association’s Career Mentoring Workshop  February 22-23, 2016    Introduction and Welcome</vt:lpstr>
      <vt:lpstr>Welcomes from:</vt:lpstr>
      <vt:lpstr>Logistics</vt:lpstr>
      <vt:lpstr>Thank-yous</vt:lpstr>
      <vt:lpstr>Why I [Dan] think you’re here</vt:lpstr>
      <vt:lpstr>Also: Each other</vt:lpstr>
      <vt:lpstr>Meta-Advice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Shar Steed</cp:lastModifiedBy>
  <cp:revision>3021</cp:revision>
  <cp:lastPrinted>2013-12-11T17:26:09Z</cp:lastPrinted>
  <dcterms:created xsi:type="dcterms:W3CDTF">2009-03-13T20:43:19Z</dcterms:created>
  <dcterms:modified xsi:type="dcterms:W3CDTF">2016-02-22T16:55:52Z</dcterms:modified>
</cp:coreProperties>
</file>